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5" r:id="rId12"/>
    <p:sldId id="268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4999C6"/>
    <a:srgbClr val="1E8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4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C3085-0B72-4452-940C-8190DA055A9A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8138-0C1F-48FB-B4D5-0E393559C0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72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85FCA-ADD3-4C96-A1CC-ACACEF8DA498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99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E1EE-4E0E-4FE2-95EB-956DAF378432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1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D150-E305-42F3-821E-7ACCA723AF1A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EDB3-06E9-42BC-BE22-E16157D7AC67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9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DE08-AFE5-48DE-92DE-D0C030AD1B8A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33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7563-DDE7-4F8E-9AD1-DB57490415E4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21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2E06-81B5-4D15-8E4A-8CA305D2797E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9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7EEC-0559-422D-97B6-6F0981CCA060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21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7823-1502-4F39-A2EE-3D6412726F54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52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4D9F-1A59-4640-9E1F-2BE54726876B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49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16B5-C0F1-48C0-B52C-93C9C5B3FFED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76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6B71A-4D83-47B6-9E00-FFDE1B7DE787}" type="datetime1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0D324-326F-422A-AF95-7C59E009E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15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976835" y="1363254"/>
            <a:ext cx="7772400" cy="2387600"/>
          </a:xfrm>
        </p:spPr>
        <p:txBody>
          <a:bodyPr>
            <a:no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帶來平安的</a:t>
            </a:r>
            <a:r>
              <a:rPr lang="en-US" altLang="zh-TW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125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引航者</a:t>
            </a:r>
            <a:endParaRPr lang="zh-TW" altLang="en-US" b="1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20817" y="2601908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組別：十四組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pPr algn="l"/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組員：吳禹欣、陳正恩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2018.6.25.</a:t>
            </a:r>
          </a:p>
          <a:p>
            <a:pPr algn="l"/>
            <a:endParaRPr lang="zh-TW" altLang="en-US" sz="2000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5277" y="1289151"/>
            <a:ext cx="7886700" cy="2628331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這</a:t>
            </a:r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一款智慧型控制系統，</a:t>
            </a:r>
            <a: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讓你開車不驚慌，</a:t>
            </a:r>
            <a: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行車好順</a:t>
            </a:r>
            <a:r>
              <a:rPr lang="zh-TW" altLang="en-US" sz="5400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暢</a:t>
            </a:r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！</a:t>
            </a:r>
            <a:endParaRPr lang="zh-TW" altLang="en-US" sz="5400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70535" y="673134"/>
            <a:ext cx="6843562" cy="1325563"/>
          </a:xfrm>
        </p:spPr>
        <p:txBody>
          <a:bodyPr>
            <a:normAutofit fontScale="90000"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謝謝大家的悉心聆聽！</a:t>
            </a:r>
            <a:endParaRPr lang="zh-TW" altLang="en-US" sz="6000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68" y="2281188"/>
            <a:ext cx="6329088" cy="23628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Q&amp;A</a:t>
            </a:r>
            <a:r>
              <a:rPr lang="zh-TW" altLang="en-US" sz="6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時間</a:t>
            </a:r>
            <a:endParaRPr lang="zh-TW" altLang="en-US" sz="6000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99" y="2210995"/>
            <a:ext cx="3311450" cy="33114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87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321" y="166298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在無人車盛行的年代，</a:t>
            </a:r>
            <a: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54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你還在害怕車輛發生擦撞的問題嗎</a:t>
            </a:r>
            <a:r>
              <a:rPr lang="zh-TW" altLang="en-US" sz="5400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7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5396" y="538380"/>
            <a:ext cx="3259956" cy="1325563"/>
          </a:xfrm>
        </p:spPr>
        <p:txBody>
          <a:bodyPr>
            <a:noAutofit/>
          </a:bodyPr>
          <a:lstStyle/>
          <a:p>
            <a:r>
              <a:rPr lang="zh-TW" altLang="en-US" sz="10500" dirty="0" smtClean="0">
                <a:solidFill>
                  <a:srgbClr val="FFFF00"/>
                </a:solidFill>
                <a:latin typeface="華康雅風體W3" panose="03000309000000000000" pitchFamily="65" charset="-120"/>
                <a:ea typeface="華康行" panose="02010609000101010101" pitchFamily="49" charset="-120"/>
              </a:rPr>
              <a:t>救星</a:t>
            </a:r>
            <a:endParaRPr lang="zh-TW" altLang="en-US" sz="10500" dirty="0">
              <a:solidFill>
                <a:srgbClr val="FFFF00"/>
              </a:solidFill>
              <a:latin typeface="華康雅風體W3" panose="03000309000000000000" pitchFamily="65" charset="-120"/>
              <a:ea typeface="華康行" panose="02010609000101010101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06528" y="2381533"/>
            <a:ext cx="32792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4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&lt;</a:t>
            </a:r>
            <a:r>
              <a:rPr lang="zh-TW" altLang="en-US" sz="4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超音波模組</a:t>
            </a:r>
            <a:r>
              <a:rPr lang="en-US" altLang="zh-TW" sz="40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&gt;</a:t>
            </a:r>
            <a:endParaRPr lang="en-US" altLang="zh-TW" sz="4000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  <a:sym typeface="Wingdings" panose="05000000000000000000" pitchFamily="2" charset="2"/>
              </a:rPr>
              <a:t>良好的測距功能</a:t>
            </a:r>
            <a:endParaRPr lang="en-US" altLang="zh-TW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  <a:sym typeface="Wingdings" panose="05000000000000000000" pitchFamily="2" charset="2"/>
            </a:endParaRPr>
          </a:p>
          <a:p>
            <a:pPr algn="ctr"/>
            <a:endParaRPr lang="zh-TW" altLang="en-US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36733" y="1251285"/>
            <a:ext cx="933651" cy="5520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80" l="0" r="100000">
                        <a14:foregroundMark x1="46602" y1="12705" x2="52427" y2="9836"/>
                        <a14:foregroundMark x1="22330" y1="72541" x2="29612" y2="58197"/>
                        <a14:foregroundMark x1="48544" y1="80738" x2="50000" y2="69672"/>
                        <a14:foregroundMark x1="80583" y1="74180" x2="71359" y2="57377"/>
                        <a14:foregroundMark x1="50971" y1="38525" x2="48544" y2="34836"/>
                        <a14:foregroundMark x1="43204" y1="35246" x2="46117" y2="38115"/>
                        <a14:foregroundMark x1="53398" y1="41393" x2="52427" y2="38115"/>
                        <a14:foregroundMark x1="55340" y1="34016" x2="52913" y2="34426"/>
                        <a14:foregroundMark x1="29126" y1="37705" x2="31553" y2="42213"/>
                        <a14:foregroundMark x1="65534" y1="41803" x2="66990" y2="36885"/>
                        <a14:backgroundMark x1="35437" y1="47541" x2="36408" y2="49590"/>
                        <a14:backgroundMark x1="62621" y1="49180" x2="62621" y2="47541"/>
                      </a14:backgroundRemoval>
                    </a14:imgEffect>
                    <a14:imgEffect>
                      <a14:brightnessContrast bright="32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59" y="96253"/>
            <a:ext cx="1962150" cy="2324100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5728434" y="594527"/>
            <a:ext cx="3069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0500" dirty="0" smtClean="0">
                <a:solidFill>
                  <a:srgbClr val="FFFF00"/>
                </a:solidFill>
                <a:latin typeface="華康雅風體W3" panose="03000309000000000000" pitchFamily="65" charset="-120"/>
                <a:ea typeface="華康行" panose="02010609000101010101" pitchFamily="49" charset="-120"/>
              </a:rPr>
              <a:t>登場</a:t>
            </a:r>
            <a:endParaRPr lang="zh-TW" altLang="en-US" sz="10500" dirty="0">
              <a:solidFill>
                <a:srgbClr val="FFFF00"/>
              </a:solidFill>
              <a:latin typeface="華康雅風體W3" panose="03000309000000000000" pitchFamily="65" charset="-120"/>
              <a:ea typeface="華康行" panose="02010609000101010101" pitchFamily="49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00" b="93400" l="5600" r="96600">
                        <a14:foregroundMark x1="43400" y1="68000" x2="43400" y2="71600"/>
                        <a14:foregroundMark x1="48000" y1="66600" x2="47400" y2="71200"/>
                        <a14:foregroundMark x1="52000" y1="67800" x2="52200" y2="70800"/>
                        <a14:foregroundMark x1="56200" y1="68200" x2="56600" y2="7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55" y="3551721"/>
            <a:ext cx="1998646" cy="19986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7" b="13591"/>
          <a:stretch/>
        </p:blipFill>
        <p:spPr>
          <a:xfrm>
            <a:off x="931012" y="2271562"/>
            <a:ext cx="2227877" cy="22523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brightnessContrast bright="17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85" y="4641782"/>
            <a:ext cx="1663967" cy="12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8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三大功能</a:t>
            </a:r>
            <a:endParaRPr lang="zh-TW" altLang="en-US" sz="6000" b="1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856649" y="1819175"/>
            <a:ext cx="2107933" cy="21079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 smtClean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汽車</a:t>
            </a:r>
            <a:endParaRPr lang="en-US" altLang="zh-TW" sz="2500" b="1" dirty="0" smtClean="0">
              <a:solidFill>
                <a:srgbClr val="222222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pPr algn="ctr"/>
            <a:r>
              <a:rPr lang="zh-TW" altLang="en-US" sz="2500" b="1" dirty="0" smtClean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防</a:t>
            </a:r>
            <a:r>
              <a:rPr lang="zh-TW" altLang="en-US" sz="2500" b="1" dirty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撞系統</a:t>
            </a:r>
            <a:endParaRPr lang="zh-TW" altLang="en-US" sz="2500" b="1" dirty="0">
              <a:solidFill>
                <a:srgbClr val="222222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225941" y="1894573"/>
            <a:ext cx="2107933" cy="21079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 smtClean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公路</a:t>
            </a:r>
            <a:r>
              <a:rPr lang="zh-TW" altLang="en-US" sz="2500" b="1" dirty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行車</a:t>
            </a:r>
            <a:endParaRPr lang="en-US" altLang="zh-TW" sz="2500" b="1" dirty="0" smtClean="0">
              <a:solidFill>
                <a:srgbClr val="222222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pPr algn="ctr"/>
            <a:r>
              <a:rPr lang="zh-TW" altLang="en-US" sz="2500" b="1" dirty="0" smtClean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輔助</a:t>
            </a:r>
            <a:r>
              <a:rPr lang="zh-TW" altLang="en-US" sz="2500" b="1" dirty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系統</a:t>
            </a:r>
            <a:endParaRPr lang="zh-TW" altLang="en-US" sz="2500" b="1" dirty="0">
              <a:solidFill>
                <a:srgbClr val="222222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3548513" y="1835216"/>
            <a:ext cx="2107933" cy="21079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>
                <a:solidFill>
                  <a:srgbClr val="222222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車道變換輔助系統</a:t>
            </a:r>
            <a:endParaRPr lang="zh-TW" altLang="en-US" sz="2500" b="1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68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一、汽車防撞系統</a:t>
            </a:r>
            <a:endParaRPr lang="zh-TW" altLang="en-US" sz="4800" b="1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現今無人車最擔心的部份便是車禍的責任歸屬，有了此裝置即可大大的降低碰撞之情形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超音波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測距之功能，得以讓車子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本身與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前車過於接近時，可以對駕駛</a:t>
            </a:r>
            <a:r>
              <a:rPr lang="zh-TW" altLang="en-US" b="1" dirty="0" smtClean="0">
                <a:solidFill>
                  <a:srgbClr val="FF0000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做出提醒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，讓車主可以即時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的反應，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得以免去交通事故的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發生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免除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在行車時的「內憂與外患」</a:t>
            </a:r>
            <a:endParaRPr lang="zh-TW" altLang="en-US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2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45" y="259882"/>
            <a:ext cx="1507155" cy="15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二、</a:t>
            </a:r>
            <a:r>
              <a:rPr lang="zh-TW" altLang="en-US" sz="4800" b="1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車道變換輔助系統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車尾的超音波感應器可偵測是否有</a:t>
            </a:r>
            <a:r>
              <a:rPr lang="zh-TW" altLang="en-US" b="1" dirty="0" smtClean="0">
                <a:solidFill>
                  <a:srgbClr val="FF0000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車輛位於盲點區域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，若系統偵測為有車輛，能在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駕駛人</a:t>
            </a:r>
            <a:r>
              <a:rPr lang="zh-TW" altLang="en-US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打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方向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燈變換車道時，快速閃爍車側之</a:t>
            </a:r>
            <a: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LED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燈，以</a:t>
            </a:r>
            <a:r>
              <a:rPr lang="zh-TW" altLang="en-US" b="1" dirty="0" smtClean="0">
                <a:solidFill>
                  <a:srgbClr val="FF0000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警告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側邊有來車接近。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讓車道的變換更加順暢，同時降低擦撞機</a:t>
            </a:r>
            <a:r>
              <a:rPr lang="zh-TW" altLang="en-US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率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endParaRPr lang="zh-TW" altLang="en-US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502920"/>
            <a:ext cx="1119689" cy="11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三</a:t>
            </a:r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、</a:t>
            </a:r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公路行</a:t>
            </a:r>
            <a:r>
              <a:rPr lang="zh-TW" altLang="en-US" sz="4800" b="1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</a:t>
            </a:r>
            <a:r>
              <a:rPr lang="zh-TW" altLang="en-US" sz="48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輔助</a:t>
            </a:r>
            <a:r>
              <a:rPr lang="zh-TW" altLang="en-US" sz="4800" b="1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在高速公路行駛時，有時遇到隧道或者不同的車型，相對應的</a:t>
            </a:r>
            <a:r>
              <a:rPr lang="zh-TW" altLang="en-US" b="1" dirty="0" smtClean="0">
                <a:solidFill>
                  <a:srgbClr val="FF0000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最小車距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都不盡相同，因此在車子頭尾加裝超音波感應模組，即可告知駕駛現在的車距為何，不再需要靠感覺來抓距離</a:t>
            </a:r>
            <a:endParaRPr lang="en-US" altLang="zh-TW" dirty="0" smtClean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一個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貼心且友善</a:t>
            </a:r>
            <a:r>
              <a:rPr lang="zh-TW" altLang="en-US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的</a:t>
            </a:r>
            <a:r>
              <a:rPr lang="zh-TW" altLang="en-US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50"/>
            <a:ext cx="9144000" cy="3105150"/>
          </a:xfrm>
          <a:prstGeom prst="rect">
            <a:avLst/>
          </a:prstGeom>
        </p:spPr>
      </p:pic>
      <p:pic>
        <p:nvPicPr>
          <p:cNvPr id="1026" name="Picture 2" descr="å®å¨è·é¢2å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4091" r="2834" b="5917"/>
          <a:stretch/>
        </p:blipFill>
        <p:spPr bwMode="auto">
          <a:xfrm>
            <a:off x="2772697" y="4123016"/>
            <a:ext cx="3549445" cy="1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86" y="423512"/>
            <a:ext cx="1402632" cy="14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2014" y="904140"/>
            <a:ext cx="2926080" cy="588167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汽車防撞</a:t>
            </a:r>
            <a:r>
              <a:rPr lang="en-US" altLang="zh-TW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b="1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車道變換</a:t>
            </a:r>
            <a:r>
              <a:rPr lang="zh-TW" altLang="en-US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系統</a:t>
            </a:r>
            <a: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DEMO</a:t>
            </a:r>
            <a: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en-US" altLang="zh-TW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當距離</a:t>
            </a:r>
            <a: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zh-TW" altLang="en-US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小於</a:t>
            </a:r>
            <a: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15</a:t>
            </a:r>
            <a:r>
              <a:rPr lang="zh-TW" altLang="en-US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公分時即顯示</a:t>
            </a:r>
            <a: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en-US" altLang="zh-TW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danger!!</a:t>
            </a:r>
            <a:r>
              <a:rPr lang="zh-TW" altLang="en-US" sz="3200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字樣</a:t>
            </a:r>
            <a:r>
              <a:rPr lang="en-US" altLang="zh-TW" sz="3200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sz="3200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</a:br>
            <a:endParaRPr lang="zh-TW" altLang="en-US" dirty="0">
              <a:solidFill>
                <a:schemeClr val="bg1"/>
              </a:solidFill>
              <a:latin typeface="華康雅風體W3" panose="03000309000000000000" pitchFamily="65" charset="-120"/>
              <a:ea typeface="華康雅風體W3" panose="030003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video-1529916327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38"/>
                </p14:media>
              </p:ext>
            </p:extLst>
          </p:nvPr>
        </p:nvPicPr>
        <p:blipFill rotWithShape="1">
          <a:blip r:embed="rId4"/>
          <a:srcRect b="26468"/>
          <a:stretch/>
        </p:blipFill>
        <p:spPr>
          <a:xfrm>
            <a:off x="3577252" y="717756"/>
            <a:ext cx="4377044" cy="572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304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2173" y="5771534"/>
            <a:ext cx="7886700" cy="9068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公路行車輔助系統實際</a:t>
            </a:r>
            <a:r>
              <a:rPr lang="en-US" altLang="zh-TW" sz="36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DEMO</a:t>
            </a:r>
            <a:r>
              <a:rPr lang="zh-TW" altLang="en-US" sz="3600" b="1" dirty="0" smtClean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情</a:t>
            </a:r>
            <a:r>
              <a:rPr lang="zh-TW" altLang="en-US" sz="3600" b="1" dirty="0">
                <a:solidFill>
                  <a:schemeClr val="bg1"/>
                </a:solidFill>
                <a:latin typeface="華康雅風體W3" panose="03000309000000000000" pitchFamily="65" charset="-120"/>
                <a:ea typeface="華康雅風體W3" panose="03000309000000000000" pitchFamily="65" charset="-120"/>
              </a:rPr>
              <a:t>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D324-326F-422A-AF95-7C59E009EBD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video-15299182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" contrast="14000"/>
          </a:blip>
          <a:stretch>
            <a:fillRect/>
          </a:stretch>
        </p:blipFill>
        <p:spPr>
          <a:xfrm>
            <a:off x="658761" y="902110"/>
            <a:ext cx="8154220" cy="4586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271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</TotalTime>
  <Words>291</Words>
  <Application>Microsoft Office PowerPoint</Application>
  <PresentationFormat>如螢幕大小 (4:3)</PresentationFormat>
  <Paragraphs>42</Paragraphs>
  <Slides>12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華康行</vt:lpstr>
      <vt:lpstr>華康雅風體W3</vt:lpstr>
      <vt:lpstr>新細明體</vt:lpstr>
      <vt:lpstr>Arial</vt:lpstr>
      <vt:lpstr>Calibri</vt:lpstr>
      <vt:lpstr>Calibri Light</vt:lpstr>
      <vt:lpstr>Wingdings</vt:lpstr>
      <vt:lpstr>Office 佈景主題</vt:lpstr>
      <vt:lpstr>帶來平安的 引航者</vt:lpstr>
      <vt:lpstr>在無人車盛行的年代， 你還在害怕車輛發生擦撞的問題嗎？</vt:lpstr>
      <vt:lpstr>救星</vt:lpstr>
      <vt:lpstr>三大功能</vt:lpstr>
      <vt:lpstr>一、汽車防撞系統</vt:lpstr>
      <vt:lpstr>二、車道變換輔助系統</vt:lpstr>
      <vt:lpstr>三、公路行車輔助系統</vt:lpstr>
      <vt:lpstr>汽車防撞 車道變換系統DEMO  當距離 小於15公分時即顯示 danger!!字樣  </vt:lpstr>
      <vt:lpstr>PowerPoint 簡報</vt:lpstr>
      <vt:lpstr>這一款智慧型控制系統， 讓你開車不驚慌， 行車好順暢！</vt:lpstr>
      <vt:lpstr>謝謝大家的悉心聆聽！</vt:lpstr>
      <vt:lpstr>Q&amp;A時間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正恩 陳</dc:creator>
  <cp:lastModifiedBy>正恩 陳</cp:lastModifiedBy>
  <cp:revision>30</cp:revision>
  <dcterms:created xsi:type="dcterms:W3CDTF">2018-06-24T15:07:54Z</dcterms:created>
  <dcterms:modified xsi:type="dcterms:W3CDTF">2018-06-25T14:59:09Z</dcterms:modified>
</cp:coreProperties>
</file>